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8" r:id="rId4"/>
    <p:sldId id="262" r:id="rId5"/>
    <p:sldId id="266" r:id="rId6"/>
    <p:sldId id="267" r:id="rId7"/>
    <p:sldId id="259" r:id="rId8"/>
    <p:sldId id="26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10" Type="http://schemas.openxmlformats.org/officeDocument/2006/relationships/image" Target="../media/image21.png"/><Relationship Id="rId4" Type="http://schemas.openxmlformats.org/officeDocument/2006/relationships/image" Target="../media/image15.jp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28"/>
            <a:ext cx="9144000" cy="68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9901" y="188640"/>
            <a:ext cx="835562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Мемлекеттік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рәміздерді</a:t>
            </a:r>
            <a:endParaRPr lang="ru-RU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насихаттау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және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қолдану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бойынша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жұмыс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7" name="Picture 3" descr="C:\Users\User\Desktop\Меню\Марал Омирсерик\рамиздер\0e2121f3-f6a2-499b-9cc5-b1ac4c03ba1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73963"/>
            <a:ext cx="7776863" cy="32583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085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97309"/>
            <a:ext cx="7848872" cy="5863381"/>
          </a:xfrm>
        </p:spPr>
      </p:pic>
    </p:spTree>
    <p:extLst>
      <p:ext uri="{BB962C8B-B14F-4D97-AF65-F5344CB8AC3E}">
        <p14:creationId xmlns:p14="http://schemas.microsoft.com/office/powerpoint/2010/main" val="289054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2" y="-1446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User\Desktop\Меню\Марал Омирсерик\рамиздер\3e97a3e1-5f22-426e-a21a-b9f58ecffec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608" y="0"/>
            <a:ext cx="3024336" cy="36147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Меню\Марал Омирсерик\рамиздер\4f6dd9d0-483b-439f-b0f7-23116ce6fa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39" y="21779"/>
            <a:ext cx="2903984" cy="36147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esktop\Меню\Марал Омирсерик\рамиздер\06a11e9b-003d-4c25-91df-c63d640b2b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01" y="3597635"/>
            <a:ext cx="2808312" cy="30717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User\Desktop\Меню\Марал Омирсерик\рамиздер\e8215bea-c5a1-4386-ad52-8a77712a19f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770" y="-6052"/>
            <a:ext cx="2742121" cy="35877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636578"/>
            <a:ext cx="2607027" cy="30327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715766"/>
            <a:ext cx="2664296" cy="29681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997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1130300"/>
            <a:ext cx="9004300" cy="459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054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User\Desktop\Меню\Марал Омирсерик\рамиздер\532291d7-86eb-42ee-b52c-6d27ceff059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83" y="332656"/>
            <a:ext cx="8638447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577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260648"/>
            <a:ext cx="864096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Мақсаты</a:t>
            </a: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dirty="0"/>
          </a:p>
          <a:p>
            <a:pPr algn="just"/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І.Елтаңба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Ту,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Әнұран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түсініктерін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нығайту.Рәміздердің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болуы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тарихтағы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маңызы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жайлы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түсініктерді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дамыту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ІІ.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Оқушының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есте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сақтауын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дамыту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ойын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дұрыс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жеткізуге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ынталандыру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ІІІ.Оқушыларды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Отан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сүйгіштікке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адамгершілікке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Отанына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халқына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адал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қызмет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етуге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елінің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Туын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Елтаңбасын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Әнұранын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қастерлеп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құрметтеуге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халқының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тегін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тарихын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білуге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тәрбиелеу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5577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" y="0"/>
            <a:ext cx="914057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116632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Қазақстан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Республикасы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Тәуелсіздігінің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 30 </a:t>
            </a:r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жалдығына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  </a:t>
            </a:r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арналған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іс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шаралар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Arimo" pitchFamily="34" charset="0"/>
              <a:ea typeface="Arimo" pitchFamily="34" charset="0"/>
              <a:cs typeface="Arimo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23194"/>
            <a:ext cx="6027420" cy="24218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861048"/>
            <a:ext cx="6027420" cy="2683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12885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6" y="116632"/>
            <a:ext cx="2893695" cy="2376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88640"/>
            <a:ext cx="2894900" cy="30003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26" y="4234597"/>
            <a:ext cx="2893695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374" y="4365104"/>
            <a:ext cx="3590727" cy="23493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-270078"/>
            <a:ext cx="2664296" cy="302514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0" name="Рисунок 9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454" y="3645024"/>
            <a:ext cx="2149614" cy="26898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Рисунок 10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375" y="2564904"/>
            <a:ext cx="2969577" cy="168380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89" y="2695994"/>
            <a:ext cx="2938463" cy="14660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55770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78</Words>
  <Application>Microsoft Office PowerPoint</Application>
  <PresentationFormat>Экран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9</cp:revision>
  <dcterms:created xsi:type="dcterms:W3CDTF">2022-03-28T16:42:05Z</dcterms:created>
  <dcterms:modified xsi:type="dcterms:W3CDTF">2022-03-31T09:01:54Z</dcterms:modified>
</cp:coreProperties>
</file>