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494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5CCD-393E-48E8-8A83-35924ABA4CA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862B-7016-4A8C-A2D1-2E5174891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5CCD-393E-48E8-8A83-35924ABA4CA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862B-7016-4A8C-A2D1-2E5174891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27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5CCD-393E-48E8-8A83-35924ABA4CA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862B-7016-4A8C-A2D1-2E5174891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0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5CCD-393E-48E8-8A83-35924ABA4CA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862B-7016-4A8C-A2D1-2E5174891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76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5CCD-393E-48E8-8A83-35924ABA4CA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862B-7016-4A8C-A2D1-2E5174891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29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5CCD-393E-48E8-8A83-35924ABA4CA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862B-7016-4A8C-A2D1-2E5174891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9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5CCD-393E-48E8-8A83-35924ABA4CA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862B-7016-4A8C-A2D1-2E5174891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3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5CCD-393E-48E8-8A83-35924ABA4CA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862B-7016-4A8C-A2D1-2E5174891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8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5CCD-393E-48E8-8A83-35924ABA4CA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862B-7016-4A8C-A2D1-2E5174891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77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5CCD-393E-48E8-8A83-35924ABA4CA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862B-7016-4A8C-A2D1-2E5174891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41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5CCD-393E-48E8-8A83-35924ABA4CA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862B-7016-4A8C-A2D1-2E5174891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18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15CCD-393E-48E8-8A83-35924ABA4CA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862B-7016-4A8C-A2D1-2E5174891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4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15" y="1074898"/>
            <a:ext cx="11771167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6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anose="03010101010201010101" pitchFamily="66" charset="0"/>
              </a:rPr>
              <a:t>Адал</a:t>
            </a:r>
            <a:r>
              <a:rPr lang="kk-KZ" sz="9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anose="03010101010201010101" pitchFamily="66" charset="0"/>
              </a:rPr>
              <a:t>           </a:t>
            </a:r>
            <a:r>
              <a:rPr lang="kk-KZ" sz="138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anose="03010101010201010101" pitchFamily="66" charset="0"/>
              </a:rPr>
              <a:t>ұ</a:t>
            </a:r>
            <a:r>
              <a:rPr lang="kk-KZ" sz="166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anose="03010101010201010101" pitchFamily="66" charset="0"/>
              </a:rPr>
              <a:t>рпа</a:t>
            </a:r>
            <a:r>
              <a:rPr lang="kk-KZ" sz="138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anose="03010101010201010101" pitchFamily="66" charset="0"/>
              </a:rPr>
              <a:t>қ</a:t>
            </a:r>
            <a:r>
              <a:rPr lang="kk-KZ" sz="166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anose="03010101010201010101" pitchFamily="66" charset="0"/>
              </a:rPr>
              <a:t> </a:t>
            </a:r>
            <a:endParaRPr lang="kk-KZ" sz="9600" b="1" dirty="0" smtClean="0">
              <a:ln w="13462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kk-KZ" sz="11500" b="1" dirty="0" smtClean="0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Monotype Corsiva" panose="03010101010201010101" pitchFamily="66" charset="0"/>
              </a:rPr>
              <a:t>ерікті мектеп клубы</a:t>
            </a:r>
            <a:endParaRPr lang="ru-RU" sz="11500" b="1" dirty="0">
              <a:ln w="13462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804" y="163110"/>
            <a:ext cx="2790391" cy="27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7452" y="714800"/>
            <a:ext cx="1123603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Адал </a:t>
            </a:r>
            <a:r>
              <a:rPr lang="ru-RU" sz="4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Ұрпақ</a:t>
            </a:r>
            <a:r>
              <a:rPr lang="ru-RU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ерікті</a:t>
            </a:r>
            <a:r>
              <a:rPr lang="ru-RU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клубтарының</a:t>
            </a:r>
            <a:r>
              <a:rPr lang="ru-RU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ru-RU" sz="40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мектепте сыбайлас жемқорлыққа </a:t>
            </a:r>
            <a:r>
              <a:rPr lang="ru-RU" sz="44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қарсы</a:t>
            </a:r>
            <a:r>
              <a:rPr lang="ru-RU" sz="4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мәдениетті</a:t>
            </a:r>
            <a:r>
              <a:rPr lang="ru-RU" sz="4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қалыптастыру, сыбайлас жемқорлыққа </a:t>
            </a:r>
            <a:r>
              <a:rPr lang="ru-RU" sz="44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қарсы</a:t>
            </a:r>
            <a:r>
              <a:rPr lang="ru-RU" sz="4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көзқарасты </a:t>
            </a:r>
            <a:r>
              <a:rPr lang="ru-RU" sz="44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нығайту</a:t>
            </a:r>
            <a:r>
              <a:rPr lang="ru-RU" sz="4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бойынша</a:t>
            </a:r>
            <a:r>
              <a:rPr lang="ru-RU" sz="4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бастамаларды</a:t>
            </a:r>
            <a:r>
              <a:rPr lang="ru-RU" sz="4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көтермелеу,  сыбайлас жемқорлыққа </a:t>
            </a:r>
            <a:r>
              <a:rPr lang="ru-RU" sz="44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қарсы</a:t>
            </a:r>
            <a:r>
              <a:rPr lang="ru-RU" sz="4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сипаттағы</a:t>
            </a:r>
            <a:r>
              <a:rPr lang="ru-RU" sz="4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іс-шараларды</a:t>
            </a:r>
            <a:r>
              <a:rPr lang="ru-RU" sz="4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ұйымдастыру</a:t>
            </a:r>
            <a:r>
              <a:rPr lang="ru-RU" sz="4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болып</a:t>
            </a:r>
            <a:r>
              <a:rPr lang="ru-RU" sz="4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табылады</a:t>
            </a:r>
            <a:r>
              <a:rPr lang="ru-RU" sz="4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endParaRPr lang="ru-RU" sz="44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1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70692" y="324701"/>
            <a:ext cx="127323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kk-KZ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Адал </a:t>
            </a:r>
            <a:r>
              <a:rPr lang="kk-KZ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</a:t>
            </a:r>
            <a:r>
              <a:rPr lang="kk-KZ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рпа</a:t>
            </a:r>
            <a:r>
              <a:rPr lang="kk-KZ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</a:t>
            </a:r>
            <a:r>
              <a:rPr lang="kk-KZ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ерікті мектеп клубтары келесі </a:t>
            </a:r>
            <a:endParaRPr lang="kk-KZ" sz="4400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секциялардан </a:t>
            </a:r>
            <a:r>
              <a:rPr lang="kk-KZ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kk-KZ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</a:t>
            </a:r>
            <a:r>
              <a:rPr lang="kk-KZ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рады: </a:t>
            </a:r>
            <a:endParaRPr lang="ru-RU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889625" y="1825625"/>
            <a:ext cx="4551217" cy="2418020"/>
          </a:xfrm>
          <a:prstGeom prst="wav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сыбайлас жемқорлыққа қарсы білім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889625" y="4091468"/>
            <a:ext cx="4601439" cy="2609325"/>
          </a:xfrm>
          <a:prstGeom prst="wav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шығармашылық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6655911" y="1992716"/>
            <a:ext cx="4651662" cy="2410651"/>
          </a:xfrm>
          <a:prstGeom prst="wav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сыбайлас жемқорлыққа қарсы ақпарат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6702138" y="4193981"/>
            <a:ext cx="4605435" cy="2473410"/>
          </a:xfrm>
          <a:prstGeom prst="wav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мәдени-көпшілік </a:t>
            </a:r>
            <a:endParaRPr lang="kk-KZ" sz="3600" b="1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іс-шаралар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1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4182" y="365125"/>
            <a:ext cx="1180407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«Адал </a:t>
            </a:r>
            <a:r>
              <a:rPr lang="ru-RU" sz="4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Ұрпақ</a:t>
            </a:r>
            <a:r>
              <a:rPr lang="ru-RU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ерікті</a:t>
            </a:r>
            <a:r>
              <a:rPr lang="ru-RU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клубының</a:t>
            </a:r>
            <a:r>
              <a:rPr lang="ru-RU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анты:</a:t>
            </a:r>
          </a:p>
          <a:p>
            <a:pPr lvl="0" algn="ctr"/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«Адал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Ұрпақ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еріктілер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қатарына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қабылдана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отырып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Қазақстан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патриоты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болуға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Өз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отанымды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тілімді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қастерлеуге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Мемлекеттік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рәміздерді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құрметтеуге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Үлкенге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құрмет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кішіге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ізет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көрсетуге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Білімге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құштар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болуға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Салауатты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өмір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салтын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ұстануға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Абройлы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адал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әділетті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болуға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Өз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бойымда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сыбайлас жемқорлыққа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қарсы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ұстануға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және оны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өз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достарымнан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талап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етуге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мәңгілік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ел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идеясын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жүзеге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асыруға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 </a:t>
            </a:r>
            <a:endParaRPr lang="en-US" sz="28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Отаныма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шексіз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қызмет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етуге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өз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үлесімді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қосуға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салтанатты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түрде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en-US" sz="28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ант </a:t>
            </a:r>
            <a:r>
              <a:rPr lang="ru-RU" sz="280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етемін</a:t>
            </a:r>
            <a:r>
              <a:rPr lang="ru-RU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endParaRPr lang="ru-RU" sz="28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9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120368"/>
              </p:ext>
            </p:extLst>
          </p:nvPr>
        </p:nvGraphicFramePr>
        <p:xfrm>
          <a:off x="1425590" y="1287538"/>
          <a:ext cx="9755028" cy="5355935"/>
        </p:xfrm>
        <a:graphic>
          <a:graphicData uri="http://schemas.openxmlformats.org/drawingml/2006/table">
            <a:tbl>
              <a:tblPr firstRow="1" firstCol="1" bandRow="1"/>
              <a:tblGrid>
                <a:gridCol w="654112"/>
                <a:gridCol w="4459554"/>
                <a:gridCol w="2303554"/>
                <a:gridCol w="2337808"/>
              </a:tblGrid>
              <a:tr h="231770">
                <a:tc>
                  <a:txBody>
                    <a:bodyPr/>
                    <a:lstStyle/>
                    <a:p>
                      <a:pPr marL="114300"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Іс-шараның атауы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Жауапты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0"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Мерзімдері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«Адал Ұрпақ» ерікті мектеп клубының жұмыс жоспарын бекіту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Аға тәлімгер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Қыркүйек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«Рухани келісім халық бірлігіне бастар жол» зейнеткер қарияларға көмек көрсету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Аға тәлімгер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Сынып сағаттарының тақырыптық жоспарларына адамгершілік және құқықтық мәдениетті арттыру мәселелерін қосу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Аға тәлімгер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«Жүректерден жұрекке» акциясы бойынша қала тұрғындарына бетперде тарату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Аға тәлімгер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«Асар» челленджі көмекке мұқтаж жандарға үй шаруасына көмектесу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Аға тәлімгер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Қараша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«Қайырымды іс» акциясы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Аға тәлімгер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Қаңтар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«Адал және сатылмайтын еңбек бейнесі» оқушылар арасындағы сурет байқауы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Аға тәлімгер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Наурыз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«Сыбайлас жемқорлықпен күрес баршамызға ортақ іс»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іскерлік ойын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Аға тәлімгер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Сәуір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 қызмет - өмірлік ұстаным</a:t>
                      </a: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дөңгелек үстел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Аға тәлімгер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Мамыр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«Адалдық сағаты» акциясы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Аға тәлімгер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Үнемі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08" marR="5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51163" y="411595"/>
            <a:ext cx="11540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«№5 жалпы орта білім беретін мектебі КММ» </a:t>
            </a:r>
            <a:r>
              <a:rPr lang="ru-RU" dirty="0"/>
              <a:t> </a:t>
            </a:r>
            <a:r>
              <a:rPr lang="kk-KZ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«Адал ұрпақ» ерікті мектеп клубының</a:t>
            </a:r>
            <a:endParaRPr lang="ru-RU" dirty="0" smtClean="0">
              <a:effectLst/>
            </a:endParaRPr>
          </a:p>
          <a:p>
            <a:pPr algn="ctr">
              <a:spcAft>
                <a:spcPts val="0"/>
              </a:spcAft>
            </a:pPr>
            <a:r>
              <a:rPr lang="kk-KZ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2020-2021 оқу жылында атқарылатын жылдық жұмыс</a:t>
            </a:r>
            <a:r>
              <a:rPr lang="ru-RU" dirty="0"/>
              <a:t> </a:t>
            </a:r>
            <a:r>
              <a:rPr lang="kk-KZ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ЖОСПАРЫ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637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394" y="2590800"/>
            <a:ext cx="4641437" cy="3481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746" y="3204761"/>
            <a:ext cx="4613564" cy="3460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338" y="250230"/>
            <a:ext cx="4086562" cy="3064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84461" y="250230"/>
            <a:ext cx="7253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№5 ЖББМ орта мектепте   сыбайлас  жемқорлыққа </a:t>
            </a:r>
            <a:r>
              <a:rPr lang="ru-RU" sz="2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көзқарасты қалыптастыру </a:t>
            </a:r>
            <a:r>
              <a:rPr lang="ru-RU" sz="2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«Адал   </a:t>
            </a:r>
            <a:r>
              <a:rPr lang="ru-RU" sz="2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ұрпақ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</a:p>
          <a:p>
            <a:r>
              <a:rPr lang="ru-RU" sz="2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еріктілер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клубында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іс-шаралар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жоспары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бекітіліп</a:t>
            </a:r>
            <a:r>
              <a:rPr lang="kk-KZ" sz="2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клуб мүшелерінің отырысы өтті. Жарты жылда жасалған жұмыстар бойынша ақпарат беріліп, алдағы уақытта өтетін іс шаралар талқыланды. Клуб мүшелері өз ойларымен бөлісіп, жаңашыл ой пікірлер айтылды.</a:t>
            </a:r>
            <a:endParaRPr lang="ru-RU" sz="20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5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31174" y="237993"/>
            <a:ext cx="1222317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Ж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ыл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басында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«Адал  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ұрпақ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»  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еріктілер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клубына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арналған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жылдық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жоспар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бекітілді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.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Жоспар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бойынша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клуб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жетекшісі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 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Тнишбекова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Нодира</a:t>
            </a:r>
            <a:r>
              <a:rPr lang="ru-RU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Дильшодқызы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бекітілді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.   </a:t>
            </a:r>
          </a:p>
          <a:p>
            <a:pPr algn="ctr"/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Жоспарға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сай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клуб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мүшелері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тағайындалды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. </a:t>
            </a: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Клуб   </a:t>
            </a:r>
            <a:r>
              <a:rPr lang="ru-RU" sz="28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мүшелері</a:t>
            </a: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  </a:t>
            </a:r>
            <a:r>
              <a:rPr lang="ru-RU" sz="28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жоспарға</a:t>
            </a: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  </a:t>
            </a:r>
            <a:r>
              <a:rPr lang="ru-RU" sz="28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сай</a:t>
            </a: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    </a:t>
            </a:r>
            <a:r>
              <a:rPr lang="ru-RU" sz="28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бекітілген</a:t>
            </a:r>
            <a:r>
              <a:rPr lang="ru-RU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жұмыстарын</a:t>
            </a: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  </a:t>
            </a:r>
            <a:r>
              <a:rPr lang="ru-RU" sz="28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уақытында</a:t>
            </a: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  </a:t>
            </a:r>
          </a:p>
          <a:p>
            <a:pPr algn="ctr"/>
            <a:r>
              <a:rPr lang="ru-RU" sz="28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орындап</a:t>
            </a: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отырады</a:t>
            </a: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Қыркүйек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айында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-«Жемқорлыққа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жол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жоқ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»  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бұрышы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   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мектептің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   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кіреберіс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дәлізіне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  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орналасқан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.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Бұрыштың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мақсаты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:  жас  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ұрпақты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Отансүйгіштіккке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,  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азаматтылыққа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,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адамның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құқықтарына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,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бостандықтарына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және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міндеттеріне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   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құрметпен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қарауға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,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адамгершілік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сезімдер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мен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этикалық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  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сананы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,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еңбекүйгіштікке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,  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оқуға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,   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еңбекке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,  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өмірге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жасампаздықпен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қарауға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, 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адалдыққа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  </a:t>
            </a:r>
            <a:r>
              <a:rPr lang="ru-RU" sz="2800" b="1" i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тәрбиелеу</a:t>
            </a:r>
            <a:r>
              <a:rPr lang="ru-RU" sz="2800" b="1" i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.</a:t>
            </a:r>
            <a:endParaRPr lang="ru-RU" sz="2800" b="1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sz="2800" dirty="0" smtClean="0">
                <a:effectLst/>
                <a:latin typeface="Calibri" panose="020F0502020204030204" pitchFamily="34" charset="0"/>
              </a:rPr>
              <a:t/>
            </a:r>
            <a:br>
              <a:rPr lang="ru-RU" sz="2800" dirty="0" smtClean="0">
                <a:effectLst/>
                <a:latin typeface="Calibri" panose="020F0502020204030204" pitchFamily="34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21688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25422"/>
          <a:stretch/>
        </p:blipFill>
        <p:spPr>
          <a:xfrm>
            <a:off x="4641158" y="171226"/>
            <a:ext cx="3560198" cy="2685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278" y="112129"/>
            <a:ext cx="3930854" cy="294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318" y="112129"/>
            <a:ext cx="4544819" cy="2556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879" y="2863479"/>
            <a:ext cx="6496269" cy="3654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579678" y="3225651"/>
            <a:ext cx="54500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қалта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ақшам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!»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Іскерлік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ойыны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ақпанның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аға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тәлімгер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Балгабаева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Арайлым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Қуанышқызының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ұйымдастыруымен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өтті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Іскерлік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ойынның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Ақшаның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өмірдегі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жұмсауды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кәсіпкер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болуларына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қызығушылықтарын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ояту</a:t>
            </a:r>
            <a:r>
              <a:rPr lang="ru-RU" sz="2000" b="1" i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0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51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410</Words>
  <Application>Microsoft Office PowerPoint</Application>
  <PresentationFormat>Широкоэкранный</PresentationFormat>
  <Paragraphs>83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16</cp:revision>
  <dcterms:created xsi:type="dcterms:W3CDTF">2021-03-10T05:40:17Z</dcterms:created>
  <dcterms:modified xsi:type="dcterms:W3CDTF">2021-03-10T07:47:24Z</dcterms:modified>
</cp:coreProperties>
</file>